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1571612"/>
            <a:ext cx="703968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Интегрирование </a:t>
            </a:r>
          </a:p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Уравнений</a:t>
            </a:r>
          </a:p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движения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Задания для самостоятельного рассмотрения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7554" y="1600200"/>
            <a:ext cx="5643602" cy="49720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Задача 3. Точка движется по окружности радиуса </a:t>
            </a:r>
            <a:r>
              <a:rPr lang="en-US" dirty="0" smtClean="0">
                <a:latin typeface="Monotype Corsiva" pitchFamily="66" charset="0"/>
              </a:rPr>
              <a:t>R</a:t>
            </a:r>
            <a:r>
              <a:rPr lang="ru-RU" dirty="0" smtClean="0">
                <a:latin typeface="Monotype Corsiva" pitchFamily="66" charset="0"/>
              </a:rPr>
              <a:t> с постоянной </a:t>
            </a:r>
            <a:r>
              <a:rPr lang="ru-RU" dirty="0" err="1" smtClean="0">
                <a:latin typeface="Monotype Corsiva" pitchFamily="66" charset="0"/>
              </a:rPr>
              <a:t>секториальной</a:t>
            </a:r>
            <a:r>
              <a:rPr lang="ru-RU" dirty="0" smtClean="0">
                <a:latin typeface="Monotype Corsiva" pitchFamily="66" charset="0"/>
              </a:rPr>
              <a:t> скоростью  	относительно точки </a:t>
            </a:r>
            <a:r>
              <a:rPr lang="en-US" dirty="0" smtClean="0">
                <a:latin typeface="Monotype Corsiva" pitchFamily="66" charset="0"/>
              </a:rPr>
              <a:t>O’</a:t>
            </a:r>
            <a:r>
              <a:rPr lang="ru-RU" dirty="0" smtClean="0">
                <a:latin typeface="Monotype Corsiva" pitchFamily="66" charset="0"/>
              </a:rPr>
              <a:t> , лежащей в плоскости окружности. Найти величину скорости точки как функцию расстояния от точки </a:t>
            </a:r>
            <a:r>
              <a:rPr lang="en-US" dirty="0" smtClean="0">
                <a:latin typeface="Monotype Corsiva" pitchFamily="66" charset="0"/>
              </a:rPr>
              <a:t>O</a:t>
            </a:r>
            <a:r>
              <a:rPr lang="en-US" dirty="0" smtClean="0">
                <a:latin typeface="Monotype Corsiva" pitchFamily="66" charset="0"/>
              </a:rPr>
              <a:t>’</a:t>
            </a:r>
            <a:r>
              <a:rPr lang="ru-RU" dirty="0" smtClean="0">
                <a:latin typeface="Monotype Corsiva" pitchFamily="66" charset="0"/>
              </a:rPr>
              <a:t>  до движущейся точки</a:t>
            </a:r>
            <a:endParaRPr lang="en-US" dirty="0" smtClean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595561"/>
            <a:ext cx="447675" cy="619125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428868"/>
            <a:ext cx="311826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определения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Уравнения движения – это соотношения, связывающие координаты, скорости и ускорения движущейся точки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Интегрирование уравнений движения – это нахождения координат материальной точки как функций её скоростей и ускорений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Начальные условия – заданные в некоторый момент времени значения координат и скоростей точки для нахождения постоянных интегрирования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Точка движется по эллипсу			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с ускорением, параллельным оси </a:t>
            </a:r>
            <a:r>
              <a:rPr lang="en-US" dirty="0" smtClean="0">
                <a:latin typeface="Monotype Corsiva" pitchFamily="66" charset="0"/>
              </a:rPr>
              <a:t>y</a:t>
            </a:r>
            <a:r>
              <a:rPr lang="ru-RU" dirty="0" smtClean="0">
                <a:latin typeface="Monotype Corsiva" pitchFamily="66" charset="0"/>
              </a:rPr>
              <a:t>. Найти ускорение как функцию </a:t>
            </a:r>
            <a:r>
              <a:rPr lang="en-US" dirty="0" smtClean="0">
                <a:latin typeface="Monotype Corsiva" pitchFamily="66" charset="0"/>
              </a:rPr>
              <a:t>y</a:t>
            </a:r>
            <a:r>
              <a:rPr lang="ru-RU" dirty="0" smtClean="0">
                <a:latin typeface="Monotype Corsiva" pitchFamily="66" charset="0"/>
              </a:rPr>
              <a:t>, если  заданы начальные условия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7399" y="1976433"/>
            <a:ext cx="2333625" cy="809625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357694"/>
            <a:ext cx="1819275" cy="447675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072074"/>
            <a:ext cx="2000250" cy="504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Воспользуемся параметрическим уравнением эллипса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Monotype Corsiva" pitchFamily="66" charset="0"/>
              </a:rPr>
              <a:t>Найдём вторые производные от этих соотношений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571744"/>
            <a:ext cx="2311855" cy="642942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1" y="3571876"/>
            <a:ext cx="2243457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Находим первые производные по времени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Далее , учитывая, ускорение параллельно оси </a:t>
            </a:r>
            <a:r>
              <a:rPr lang="en-US" dirty="0" smtClean="0">
                <a:latin typeface="Monotype Corsiva" pitchFamily="66" charset="0"/>
              </a:rPr>
              <a:t>y</a:t>
            </a:r>
            <a:r>
              <a:rPr lang="ru-RU" dirty="0" smtClean="0">
                <a:latin typeface="Monotype Corsiva" pitchFamily="66" charset="0"/>
              </a:rPr>
              <a:t> и проекция на ось </a:t>
            </a:r>
            <a:r>
              <a:rPr lang="en-US" dirty="0" smtClean="0">
                <a:latin typeface="Monotype Corsiva" pitchFamily="66" charset="0"/>
              </a:rPr>
              <a:t>x</a:t>
            </a:r>
            <a:r>
              <a:rPr lang="ru-RU" dirty="0" smtClean="0">
                <a:latin typeface="Monotype Corsiva" pitchFamily="66" charset="0"/>
              </a:rPr>
              <a:t> равна нулю, находим вторую производную </a:t>
            </a:r>
            <a:r>
              <a:rPr lang="en-US" dirty="0" smtClean="0">
                <a:latin typeface="Monotype Corsiva" pitchFamily="66" charset="0"/>
              </a:rPr>
              <a:t>y</a:t>
            </a:r>
            <a:r>
              <a:rPr lang="ru-RU" dirty="0" smtClean="0">
                <a:latin typeface="Monotype Corsiva" pitchFamily="66" charset="0"/>
              </a:rPr>
              <a:t>-компоненты, используя формулу для производной произведения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1697" y="4572008"/>
            <a:ext cx="7022203" cy="785818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143008"/>
            <a:ext cx="7841217" cy="785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Используем начальные условия для </a:t>
            </a:r>
            <a:r>
              <a:rPr lang="ru-RU" b="1" dirty="0" err="1" smtClean="0"/>
              <a:t>х-компоненты</a:t>
            </a:r>
            <a:r>
              <a:rPr lang="ru-RU" b="1" dirty="0" smtClean="0"/>
              <a:t> скорости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Подставляем это значение в первую производную</a:t>
            </a:r>
          </a:p>
          <a:p>
            <a:pPr algn="just">
              <a:buNone/>
            </a:pPr>
            <a:endParaRPr lang="ru-RU" sz="3600" dirty="0" smtClean="0">
              <a:latin typeface="Monotype Corsiva" pitchFamily="66" charset="0"/>
            </a:endParaRP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Выражаем отсюда значение </a:t>
            </a:r>
          </a:p>
          <a:p>
            <a:pPr algn="just"/>
            <a:endParaRPr lang="ru-RU" sz="3600" dirty="0" smtClean="0"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500174"/>
            <a:ext cx="3830186" cy="857232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822524"/>
            <a:ext cx="2357454" cy="46360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3256" y="3286124"/>
            <a:ext cx="4213322" cy="785818"/>
          </a:xfrm>
          <a:prstGeom prst="rect">
            <a:avLst/>
          </a:prstGeom>
          <a:noFill/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086825"/>
            <a:ext cx="357190" cy="699497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000636"/>
            <a:ext cx="2071702" cy="865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Используем найденное значение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Находим вторую производную от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8214" y="571480"/>
            <a:ext cx="357190" cy="699497"/>
          </a:xfrm>
          <a:prstGeom prst="rect">
            <a:avLst/>
          </a:prstGeom>
          <a:noFill/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571612"/>
            <a:ext cx="357190" cy="699497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214686"/>
            <a:ext cx="7021545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Используем найденные значения </a:t>
            </a:r>
            <a:r>
              <a:rPr lang="ru-RU" b="1" dirty="0" smtClean="0"/>
              <a:t>для		и 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	</a:t>
            </a:r>
            <a:r>
              <a:rPr lang="ru-RU" sz="4000" dirty="0" smtClean="0">
                <a:latin typeface="Monotype Corsiva" pitchFamily="66" charset="0"/>
              </a:rPr>
              <a:t>Подставляем эти значение в найденную вторую производную </a:t>
            </a:r>
            <a:r>
              <a:rPr lang="ru-RU" sz="4000" dirty="0" err="1" smtClean="0">
                <a:latin typeface="Monotype Corsiva" pitchFamily="66" charset="0"/>
              </a:rPr>
              <a:t>у-компоненты</a:t>
            </a:r>
            <a:endParaRPr lang="ru-RU" sz="4000" dirty="0" smtClean="0">
              <a:latin typeface="Monotype Corsiva" pitchFamily="66" charset="0"/>
            </a:endParaRPr>
          </a:p>
          <a:p>
            <a:pPr algn="just">
              <a:buNone/>
            </a:pPr>
            <a:endParaRPr lang="ru-RU" sz="4000" dirty="0" smtClean="0">
              <a:latin typeface="Monotype Corsiva" pitchFamily="66" charset="0"/>
            </a:endParaRPr>
          </a:p>
          <a:p>
            <a:pPr algn="just">
              <a:buNone/>
            </a:pPr>
            <a:r>
              <a:rPr lang="ru-RU" sz="4000" dirty="0" smtClean="0">
                <a:latin typeface="Monotype Corsiva" pitchFamily="66" charset="0"/>
              </a:rPr>
              <a:t>	В  итоге, выполнив необходимые преобразования, получим</a:t>
            </a:r>
          </a:p>
          <a:p>
            <a:pPr algn="just">
              <a:buNone/>
            </a:pPr>
            <a:endParaRPr lang="ru-RU" sz="4000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714356"/>
            <a:ext cx="428628" cy="839397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000372"/>
            <a:ext cx="7022203" cy="785818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714356"/>
            <a:ext cx="428628" cy="839396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5000636"/>
            <a:ext cx="5505450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Задания для самостоятельного рассмотрения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8641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Задача 1.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Точка движется по эллипсу с полуосями </a:t>
            </a:r>
            <a:r>
              <a:rPr lang="en-US" dirty="0" smtClean="0">
                <a:latin typeface="Monotype Corsiva" pitchFamily="66" charset="0"/>
              </a:rPr>
              <a:t>a</a:t>
            </a:r>
            <a:r>
              <a:rPr lang="ru-RU" dirty="0" smtClean="0">
                <a:latin typeface="Monotype Corsiva" pitchFamily="66" charset="0"/>
              </a:rPr>
              <a:t> и </a:t>
            </a:r>
            <a:r>
              <a:rPr lang="en-US" dirty="0" smtClean="0">
                <a:latin typeface="Monotype Corsiva" pitchFamily="66" charset="0"/>
              </a:rPr>
              <a:t>b</a:t>
            </a:r>
            <a:r>
              <a:rPr lang="ru-RU" dirty="0" smtClean="0">
                <a:latin typeface="Monotype Corsiva" pitchFamily="66" charset="0"/>
              </a:rPr>
              <a:t> с постоянной по величине скоростью	. Определить ускорение и скорость точки как </a:t>
            </a:r>
            <a:r>
              <a:rPr lang="ru-RU" dirty="0" smtClean="0">
                <a:latin typeface="Monotype Corsiva" pitchFamily="66" charset="0"/>
              </a:rPr>
              <a:t>функции координат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Задача 2. </a:t>
            </a:r>
          </a:p>
          <a:p>
            <a:pPr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dirty="0" smtClean="0">
                <a:latin typeface="Monotype Corsiva" pitchFamily="66" charset="0"/>
              </a:rPr>
              <a:t>Точка движется по эллипсу			так, что угловая скорость радиус-вектора, проведённого из центра эллипса к точке постоянна. Определить скорость точки, если в начальный момент времени </a:t>
            </a:r>
          </a:p>
          <a:p>
            <a:pPr algn="just">
              <a:buNone/>
            </a:pPr>
            <a:endParaRPr lang="ru-RU" dirty="0" smtClean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357430"/>
            <a:ext cx="428625" cy="619125"/>
          </a:xfrm>
          <a:prstGeom prst="rect">
            <a:avLst/>
          </a:prstGeom>
          <a:noFill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19" y="3857628"/>
            <a:ext cx="2333625" cy="809625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6072206"/>
            <a:ext cx="1428728" cy="504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141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Основные определения</vt:lpstr>
      <vt:lpstr>Задача</vt:lpstr>
      <vt:lpstr>Воспользуемся параметрическим уравнением эллипса</vt:lpstr>
      <vt:lpstr>Слайд 5</vt:lpstr>
      <vt:lpstr>Используем начальные условия для х-компоненты скорости</vt:lpstr>
      <vt:lpstr>Используем найденное значение </vt:lpstr>
      <vt:lpstr>Используем найденные значения для  и  </vt:lpstr>
      <vt:lpstr>Задания для самостоятельного рассмотрения</vt:lpstr>
      <vt:lpstr>Задания для самостоятельного рассмотрения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11</cp:revision>
  <dcterms:created xsi:type="dcterms:W3CDTF">2010-05-20T07:40:33Z</dcterms:created>
  <dcterms:modified xsi:type="dcterms:W3CDTF">2010-05-20T12:01:45Z</dcterms:modified>
</cp:coreProperties>
</file>